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urzenegger Adrian" userId="20e36459-b476-4bf6-b956-ac9110d1ad92" providerId="ADAL" clId="{0E3FF989-9CB6-4B13-976A-5B613933334D}"/>
    <pc:docChg chg="modSld">
      <pc:chgData name="Sturzenegger Adrian" userId="20e36459-b476-4bf6-b956-ac9110d1ad92" providerId="ADAL" clId="{0E3FF989-9CB6-4B13-976A-5B613933334D}" dt="2023-03-21T12:24:41.592" v="1" actId="20577"/>
      <pc:docMkLst>
        <pc:docMk/>
      </pc:docMkLst>
      <pc:sldChg chg="modSp mod">
        <pc:chgData name="Sturzenegger Adrian" userId="20e36459-b476-4bf6-b956-ac9110d1ad92" providerId="ADAL" clId="{0E3FF989-9CB6-4B13-976A-5B613933334D}" dt="2023-03-21T12:23:46.593" v="0" actId="20577"/>
        <pc:sldMkLst>
          <pc:docMk/>
          <pc:sldMk cId="4213703859" sldId="257"/>
        </pc:sldMkLst>
        <pc:spChg chg="mod">
          <ac:chgData name="Sturzenegger Adrian" userId="20e36459-b476-4bf6-b956-ac9110d1ad92" providerId="ADAL" clId="{0E3FF989-9CB6-4B13-976A-5B613933334D}" dt="2023-03-21T12:23:46.593" v="0" actId="20577"/>
          <ac:spMkLst>
            <pc:docMk/>
            <pc:sldMk cId="4213703859" sldId="257"/>
            <ac:spMk id="3" creationId="{13640547-41D2-7A55-9E35-E1374CF5767A}"/>
          </ac:spMkLst>
        </pc:spChg>
      </pc:sldChg>
      <pc:sldChg chg="modSp mod">
        <pc:chgData name="Sturzenegger Adrian" userId="20e36459-b476-4bf6-b956-ac9110d1ad92" providerId="ADAL" clId="{0E3FF989-9CB6-4B13-976A-5B613933334D}" dt="2023-03-21T12:24:41.592" v="1" actId="20577"/>
        <pc:sldMkLst>
          <pc:docMk/>
          <pc:sldMk cId="3908964723" sldId="259"/>
        </pc:sldMkLst>
        <pc:spChg chg="mod">
          <ac:chgData name="Sturzenegger Adrian" userId="20e36459-b476-4bf6-b956-ac9110d1ad92" providerId="ADAL" clId="{0E3FF989-9CB6-4B13-976A-5B613933334D}" dt="2023-03-21T12:24:41.592" v="1" actId="20577"/>
          <ac:spMkLst>
            <pc:docMk/>
            <pc:sldMk cId="3908964723" sldId="259"/>
            <ac:spMk id="3" creationId="{13640547-41D2-7A55-9E35-E1374CF5767A}"/>
          </ac:spMkLst>
        </pc:spChg>
      </pc:sldChg>
    </pc:docChg>
  </pc:docChgLst>
  <pc:docChgLst>
    <pc:chgData name="Sturzenegger Adrian" userId="20e36459-b476-4bf6-b956-ac9110d1ad92" providerId="ADAL" clId="{D0969E02-EA1D-4D54-B33D-997B6F6BF6A8}"/>
    <pc:docChg chg="undo custSel delSld modSld">
      <pc:chgData name="Sturzenegger Adrian" userId="20e36459-b476-4bf6-b956-ac9110d1ad92" providerId="ADAL" clId="{D0969E02-EA1D-4D54-B33D-997B6F6BF6A8}" dt="2022-12-06T08:17:16.833" v="12" actId="5793"/>
      <pc:docMkLst>
        <pc:docMk/>
      </pc:docMkLst>
      <pc:sldChg chg="modSp mod">
        <pc:chgData name="Sturzenegger Adrian" userId="20e36459-b476-4bf6-b956-ac9110d1ad92" providerId="ADAL" clId="{D0969E02-EA1D-4D54-B33D-997B6F6BF6A8}" dt="2022-12-06T08:17:16.833" v="12" actId="5793"/>
        <pc:sldMkLst>
          <pc:docMk/>
          <pc:sldMk cId="4213703859" sldId="257"/>
        </pc:sldMkLst>
        <pc:spChg chg="mod">
          <ac:chgData name="Sturzenegger Adrian" userId="20e36459-b476-4bf6-b956-ac9110d1ad92" providerId="ADAL" clId="{D0969E02-EA1D-4D54-B33D-997B6F6BF6A8}" dt="2022-12-06T08:17:16.833" v="12" actId="5793"/>
          <ac:spMkLst>
            <pc:docMk/>
            <pc:sldMk cId="4213703859" sldId="257"/>
            <ac:spMk id="3" creationId="{13640547-41D2-7A55-9E35-E1374CF5767A}"/>
          </ac:spMkLst>
        </pc:spChg>
      </pc:sldChg>
      <pc:sldChg chg="del delDesignElem">
        <pc:chgData name="Sturzenegger Adrian" userId="20e36459-b476-4bf6-b956-ac9110d1ad92" providerId="ADAL" clId="{D0969E02-EA1D-4D54-B33D-997B6F6BF6A8}" dt="2022-12-06T08:16:28.380" v="1" actId="47"/>
        <pc:sldMkLst>
          <pc:docMk/>
          <pc:sldMk cId="474358320" sldId="276"/>
        </pc:sldMkLst>
      </pc:sldChg>
      <pc:sldChg chg="del">
        <pc:chgData name="Sturzenegger Adrian" userId="20e36459-b476-4bf6-b956-ac9110d1ad92" providerId="ADAL" clId="{D0969E02-EA1D-4D54-B33D-997B6F6BF6A8}" dt="2022-12-06T08:16:40.160" v="2" actId="47"/>
        <pc:sldMkLst>
          <pc:docMk/>
          <pc:sldMk cId="4159994769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2901DA-8B8B-A239-8427-CEFFDED7E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5068676-C6E2-65F4-6BF8-9D6754AD56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F28D6F-F37A-4F4E-50C1-4923E161D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B183-A56D-4AD4-BF23-A61CFBD22781}" type="datetimeFigureOut">
              <a:rPr lang="de-CH" smtClean="0"/>
              <a:t>09.04.2023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18A685-DA16-AB43-2903-B94DA39ED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CBDFAF-2EB6-BB3E-C381-89A4AAF84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E5A7-778C-4992-8B48-4A4508D3E3E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1869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7D677-C91E-4003-7966-C6369A6BC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6447644-EBBC-A3F5-D447-08EFC6B92C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FED83D-8B00-0060-1A9A-91BDD7345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B183-A56D-4AD4-BF23-A61CFBD22781}" type="datetimeFigureOut">
              <a:rPr lang="de-CH" smtClean="0"/>
              <a:t>09.04.2023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BAD777-CA34-935D-4AA5-DA11D0F46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388FC1-8D2B-2221-9398-009F91857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E5A7-778C-4992-8B48-4A4508D3E3E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361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F71C547-2CAA-3596-AA20-634C0D7A7A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681999F-E4E1-D182-AFF1-381C4532C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4C4D13-3442-4CA2-E891-9F0DBB515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B183-A56D-4AD4-BF23-A61CFBD22781}" type="datetimeFigureOut">
              <a:rPr lang="de-CH" smtClean="0"/>
              <a:t>09.04.2023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C63011-898E-4B94-3D77-D1B961290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EFD15C-A498-214D-22A3-BE072AA3F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E5A7-778C-4992-8B48-4A4508D3E3E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0472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B1E5C7-0B8E-C4F4-C99D-B8C35B8FC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C74FCE-227E-984B-2A5A-8FE26E7DD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B2CAD0-653E-D937-8C5A-8D4896F28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B183-A56D-4AD4-BF23-A61CFBD22781}" type="datetimeFigureOut">
              <a:rPr lang="de-CH" smtClean="0"/>
              <a:t>09.04.2023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73F402-67AA-54EA-274E-2653D8499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C2B21D-D93E-ADE6-3638-4BD3FF031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E5A7-778C-4992-8B48-4A4508D3E3E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7236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EF0FBF-EC21-E3D7-4C85-DD4DD23E0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1B6A78-94DB-92B9-9F6D-6E68779D5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CAC397-039D-362D-47B7-AEB981D18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B183-A56D-4AD4-BF23-A61CFBD22781}" type="datetimeFigureOut">
              <a:rPr lang="de-CH" smtClean="0"/>
              <a:t>09.04.2023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32CDF6-2C81-F47A-4E71-60012DA6D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1D73B9-0F73-F046-1A14-31179162E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E5A7-778C-4992-8B48-4A4508D3E3E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138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91F161-E551-86DD-F7CB-297F94E34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67749B-C04C-906A-5B9A-4D46CF8081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F82B71A-7ACC-68A6-08F8-784F68232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4DEC1F-98C6-65B2-46AA-D1399654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B183-A56D-4AD4-BF23-A61CFBD22781}" type="datetimeFigureOut">
              <a:rPr lang="de-CH" smtClean="0"/>
              <a:t>09.04.2023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F181F2A-F29E-DD6C-36BF-B8892203F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5231E59-0E50-5154-75F5-CEACBB57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E5A7-778C-4992-8B48-4A4508D3E3E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236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7C51D3-DAEB-9B75-5EDC-AB7422D49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DB52879-381C-4F02-D70C-8889BBE8F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01E03EF-5879-04C2-72BA-65B6C2DE2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327EEA1-902E-A4EA-3339-8F07CAF09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3530F2A-BF43-15E6-4852-D918EBCF00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A782A07-A2AB-3448-06F0-912134DB7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B183-A56D-4AD4-BF23-A61CFBD22781}" type="datetimeFigureOut">
              <a:rPr lang="de-CH" smtClean="0"/>
              <a:t>09.04.2023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D8D3731-6AC2-9732-B578-A570D1BA1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B061077-F315-0020-729B-E6EBB7B91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E5A7-778C-4992-8B48-4A4508D3E3E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1563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DE260A-C440-3976-7792-C4373CA39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6C111BA-20CB-2651-7456-4DF8972D3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B183-A56D-4AD4-BF23-A61CFBD22781}" type="datetimeFigureOut">
              <a:rPr lang="de-CH" smtClean="0"/>
              <a:t>09.04.2023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6BCA482-1108-4D31-871E-FE833E6BC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1CE1208-5F5E-08F1-A46F-1FE91F2C7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E5A7-778C-4992-8B48-4A4508D3E3E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9845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8677DEB-2E2B-EFD4-C662-81B0D4F56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B183-A56D-4AD4-BF23-A61CFBD22781}" type="datetimeFigureOut">
              <a:rPr lang="de-CH" smtClean="0"/>
              <a:t>09.04.2023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759F378-70BC-6A0A-2327-F0C675B36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F4CAB90-2FD4-1312-2407-8995CFE9F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E5A7-778C-4992-8B48-4A4508D3E3E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484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783DA3-328B-2B35-5E09-4AAC9961A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4A411C-3749-4CF9-A33B-DB7D801FA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B000A9C-6409-BF90-11D8-7A292D23F2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53C603E-A8F0-5609-A621-2EDD15C86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B183-A56D-4AD4-BF23-A61CFBD22781}" type="datetimeFigureOut">
              <a:rPr lang="de-CH" smtClean="0"/>
              <a:t>09.04.2023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6210D6-EE4B-E0F4-5327-16A3CB587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7BC51E8-E89D-4F5D-5CB7-ADE21DCAD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E5A7-778C-4992-8B48-4A4508D3E3E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8134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E72362-2E95-A83B-E870-C905A3179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B5E5C5D-B3EC-A2A9-8C7D-63AA960415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4C22222-4310-7437-A0BB-16C22F378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676EBAF-D58F-9D8D-5486-ACFCA061A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B183-A56D-4AD4-BF23-A61CFBD22781}" type="datetimeFigureOut">
              <a:rPr lang="de-CH" smtClean="0"/>
              <a:t>09.04.2023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7601E83-C09C-AC93-CEE0-6E3DB6CAB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9E65145-20C4-5D4C-39C5-6ADB2473B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E5A7-778C-4992-8B48-4A4508D3E3E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156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EB16770-70E5-74AD-B506-09BF46240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A7E0286-8351-7350-B65F-215970AA0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3BDCB1-F251-128F-89A5-EF0DBCA6AD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0B183-A56D-4AD4-BF23-A61CFBD22781}" type="datetimeFigureOut">
              <a:rPr lang="de-CH" smtClean="0"/>
              <a:t>09.04.2023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5ACDF2-297B-C1D2-6CFF-E7C59D36DE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CF0D55-51A6-1BD0-A9D2-7D4C7D144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4E5A7-778C-4992-8B48-4A4508D3E3E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522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Kulturvermittlung Ostschweiz: Angebote">
            <a:extLst>
              <a:ext uri="{FF2B5EF4-FFF2-40B4-BE49-F238E27FC236}">
                <a16:creationId xmlns:a16="http://schemas.microsoft.com/office/drawing/2014/main" id="{0A9C54DC-8D17-3D74-2AD5-BB9D749F6E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2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BD8B35-EA95-CABE-643E-236ADF892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0200" y="365125"/>
            <a:ext cx="5943599" cy="1292225"/>
          </a:xfrm>
        </p:spPr>
        <p:txBody>
          <a:bodyPr>
            <a:normAutofit/>
          </a:bodyPr>
          <a:lstStyle/>
          <a:p>
            <a:r>
              <a:rPr lang="de-CH" sz="5400" b="1" dirty="0"/>
              <a:t>Einäugige Echse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640547-41D2-7A55-9E35-E1374CF57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154" y="1657350"/>
            <a:ext cx="6661021" cy="4629150"/>
          </a:xfrm>
        </p:spPr>
        <p:txBody>
          <a:bodyPr>
            <a:normAutofit/>
          </a:bodyPr>
          <a:lstStyle/>
          <a:p>
            <a:r>
              <a:rPr lang="de-CH" b="1" dirty="0"/>
              <a:t>Warum heisst das Buch «Einäugige Echse»?</a:t>
            </a:r>
            <a:br>
              <a:rPr lang="de-CH" b="1" dirty="0"/>
            </a:br>
            <a:endParaRPr lang="de-CH" b="1" dirty="0"/>
          </a:p>
          <a:p>
            <a:pPr lvl="2"/>
            <a:r>
              <a:rPr lang="de-CH" sz="2800" dirty="0"/>
              <a:t>Weil die Hauptperson eine einäugige Echse zu Hause hat.</a:t>
            </a:r>
          </a:p>
          <a:p>
            <a:pPr lvl="2"/>
            <a:r>
              <a:rPr lang="de-CH" sz="2800" dirty="0"/>
              <a:t>Weil es um eine einäugige Echse geht.</a:t>
            </a:r>
          </a:p>
          <a:p>
            <a:pPr lvl="2"/>
            <a:r>
              <a:rPr lang="de-CH" sz="2800" dirty="0"/>
              <a:t>Weil es keine einäugigen Echsen auf der Welt gibt.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261F28C-EB67-1A9E-093F-CEA1A070155F}"/>
              </a:ext>
            </a:extLst>
          </p:cNvPr>
          <p:cNvSpPr txBox="1"/>
          <p:nvPr/>
        </p:nvSpPr>
        <p:spPr>
          <a:xfrm>
            <a:off x="267419" y="500332"/>
            <a:ext cx="2139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>
                <a:solidFill>
                  <a:srgbClr val="FF0000"/>
                </a:solidFill>
              </a:rPr>
              <a:t>Beispiel</a:t>
            </a:r>
          </a:p>
        </p:txBody>
      </p:sp>
    </p:spTree>
    <p:extLst>
      <p:ext uri="{BB962C8B-B14F-4D97-AF65-F5344CB8AC3E}">
        <p14:creationId xmlns:p14="http://schemas.microsoft.com/office/powerpoint/2010/main" val="4213703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Kulturvermittlung Ostschweiz: Angebote">
            <a:extLst>
              <a:ext uri="{FF2B5EF4-FFF2-40B4-BE49-F238E27FC236}">
                <a16:creationId xmlns:a16="http://schemas.microsoft.com/office/drawing/2014/main" id="{0A9C54DC-8D17-3D74-2AD5-BB9D749F6E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2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BD8B35-EA95-CABE-643E-236ADF892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0200" y="365125"/>
            <a:ext cx="5943599" cy="1292225"/>
          </a:xfrm>
        </p:spPr>
        <p:txBody>
          <a:bodyPr>
            <a:normAutofit/>
          </a:bodyPr>
          <a:lstStyle/>
          <a:p>
            <a:r>
              <a:rPr lang="de-CH" sz="5400" b="1" dirty="0"/>
              <a:t>Buchtitel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640547-41D2-7A55-9E35-E1374CF57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154" y="1657350"/>
            <a:ext cx="6661021" cy="4629150"/>
          </a:xfrm>
        </p:spPr>
        <p:txBody>
          <a:bodyPr>
            <a:normAutofit/>
          </a:bodyPr>
          <a:lstStyle/>
          <a:p>
            <a:r>
              <a:rPr lang="de-CH" b="1" dirty="0"/>
              <a:t>Frage</a:t>
            </a:r>
            <a:br>
              <a:rPr lang="de-CH" b="1" dirty="0"/>
            </a:br>
            <a:endParaRPr lang="de-CH" b="1" dirty="0"/>
          </a:p>
          <a:p>
            <a:pPr lvl="2"/>
            <a:r>
              <a:rPr lang="de-CH" sz="2800" dirty="0"/>
              <a:t>Antwortmöglichkeit 1</a:t>
            </a:r>
          </a:p>
          <a:p>
            <a:pPr lvl="2"/>
            <a:r>
              <a:rPr lang="de-CH" sz="2800" dirty="0">
                <a:solidFill>
                  <a:srgbClr val="FF0000"/>
                </a:solidFill>
              </a:rPr>
              <a:t>Lösung</a:t>
            </a:r>
          </a:p>
          <a:p>
            <a:pPr lvl="2"/>
            <a:r>
              <a:rPr lang="de-CH" sz="2800" dirty="0"/>
              <a:t>Antwortmöglichkeit 3</a:t>
            </a:r>
          </a:p>
        </p:txBody>
      </p:sp>
    </p:spTree>
    <p:extLst>
      <p:ext uri="{BB962C8B-B14F-4D97-AF65-F5344CB8AC3E}">
        <p14:creationId xmlns:p14="http://schemas.microsoft.com/office/powerpoint/2010/main" val="1446680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Kulturvermittlung Ostschweiz: Angebote">
            <a:extLst>
              <a:ext uri="{FF2B5EF4-FFF2-40B4-BE49-F238E27FC236}">
                <a16:creationId xmlns:a16="http://schemas.microsoft.com/office/drawing/2014/main" id="{0A9C54DC-8D17-3D74-2AD5-BB9D749F6E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2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BD8B35-EA95-CABE-643E-236ADF892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0200" y="365125"/>
            <a:ext cx="5943599" cy="1292225"/>
          </a:xfrm>
        </p:spPr>
        <p:txBody>
          <a:bodyPr>
            <a:normAutofit/>
          </a:bodyPr>
          <a:lstStyle/>
          <a:p>
            <a:r>
              <a:rPr lang="de-CH" sz="5400" b="1" dirty="0"/>
              <a:t>Buchtitel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640547-41D2-7A55-9E35-E1374CF57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154" y="1657350"/>
            <a:ext cx="6661021" cy="4629150"/>
          </a:xfrm>
        </p:spPr>
        <p:txBody>
          <a:bodyPr>
            <a:normAutofit/>
          </a:bodyPr>
          <a:lstStyle/>
          <a:p>
            <a:r>
              <a:rPr lang="de-CH" b="1" dirty="0"/>
              <a:t>Frage</a:t>
            </a:r>
            <a:br>
              <a:rPr lang="de-CH" b="1" dirty="0"/>
            </a:br>
            <a:endParaRPr lang="de-CH" b="1" dirty="0"/>
          </a:p>
          <a:p>
            <a:pPr lvl="2"/>
            <a:r>
              <a:rPr lang="de-CH" sz="2800" dirty="0"/>
              <a:t>Antwortmöglichkeit 1</a:t>
            </a:r>
          </a:p>
          <a:p>
            <a:pPr lvl="2"/>
            <a:r>
              <a:rPr lang="de-CH" sz="2800" dirty="0"/>
              <a:t>Antwortmöglichkeit 2</a:t>
            </a:r>
          </a:p>
          <a:p>
            <a:pPr lvl="2"/>
            <a:r>
              <a:rPr lang="de-CH" sz="2800" dirty="0"/>
              <a:t>Antwortmöglichkeit 3</a:t>
            </a:r>
          </a:p>
        </p:txBody>
      </p:sp>
    </p:spTree>
    <p:extLst>
      <p:ext uri="{BB962C8B-B14F-4D97-AF65-F5344CB8AC3E}">
        <p14:creationId xmlns:p14="http://schemas.microsoft.com/office/powerpoint/2010/main" val="3745949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Kulturvermittlung Ostschweiz: Angebote">
            <a:extLst>
              <a:ext uri="{FF2B5EF4-FFF2-40B4-BE49-F238E27FC236}">
                <a16:creationId xmlns:a16="http://schemas.microsoft.com/office/drawing/2014/main" id="{0A9C54DC-8D17-3D74-2AD5-BB9D749F6E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2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BD8B35-EA95-CABE-643E-236ADF892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0200" y="365125"/>
            <a:ext cx="5943599" cy="1292225"/>
          </a:xfrm>
        </p:spPr>
        <p:txBody>
          <a:bodyPr>
            <a:normAutofit/>
          </a:bodyPr>
          <a:lstStyle/>
          <a:p>
            <a:r>
              <a:rPr lang="de-CH" sz="5400" b="1" dirty="0"/>
              <a:t>Buchtitel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640547-41D2-7A55-9E35-E1374CF57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154" y="1657350"/>
            <a:ext cx="6661021" cy="4629150"/>
          </a:xfrm>
        </p:spPr>
        <p:txBody>
          <a:bodyPr>
            <a:normAutofit/>
          </a:bodyPr>
          <a:lstStyle/>
          <a:p>
            <a:r>
              <a:rPr lang="de-CH" b="1" dirty="0"/>
              <a:t>Frage</a:t>
            </a:r>
            <a:br>
              <a:rPr lang="de-CH" b="1" dirty="0"/>
            </a:br>
            <a:endParaRPr lang="de-CH" b="1" dirty="0"/>
          </a:p>
          <a:p>
            <a:pPr lvl="2"/>
            <a:r>
              <a:rPr lang="de-CH" sz="2800" dirty="0"/>
              <a:t>Antwortmöglichkeit 1</a:t>
            </a:r>
          </a:p>
          <a:p>
            <a:pPr lvl="2"/>
            <a:r>
              <a:rPr lang="de-CH" sz="2800" dirty="0">
                <a:solidFill>
                  <a:srgbClr val="FF0000"/>
                </a:solidFill>
              </a:rPr>
              <a:t>Lösung</a:t>
            </a:r>
          </a:p>
          <a:p>
            <a:pPr lvl="2"/>
            <a:r>
              <a:rPr lang="de-CH" sz="2800" dirty="0"/>
              <a:t>Antwortmöglichkeit 3</a:t>
            </a:r>
          </a:p>
        </p:txBody>
      </p:sp>
    </p:spTree>
    <p:extLst>
      <p:ext uri="{BB962C8B-B14F-4D97-AF65-F5344CB8AC3E}">
        <p14:creationId xmlns:p14="http://schemas.microsoft.com/office/powerpoint/2010/main" val="2600324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Kulturvermittlung Ostschweiz: Angebote">
            <a:extLst>
              <a:ext uri="{FF2B5EF4-FFF2-40B4-BE49-F238E27FC236}">
                <a16:creationId xmlns:a16="http://schemas.microsoft.com/office/drawing/2014/main" id="{0A9C54DC-8D17-3D74-2AD5-BB9D749F6E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2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BD8B35-EA95-CABE-643E-236ADF892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0200" y="365125"/>
            <a:ext cx="5943599" cy="1292225"/>
          </a:xfrm>
        </p:spPr>
        <p:txBody>
          <a:bodyPr>
            <a:normAutofit/>
          </a:bodyPr>
          <a:lstStyle/>
          <a:p>
            <a:r>
              <a:rPr lang="de-CH" sz="5400" b="1" dirty="0"/>
              <a:t>Buchtitel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640547-41D2-7A55-9E35-E1374CF57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154" y="1657350"/>
            <a:ext cx="6661021" cy="4629150"/>
          </a:xfrm>
        </p:spPr>
        <p:txBody>
          <a:bodyPr>
            <a:normAutofit/>
          </a:bodyPr>
          <a:lstStyle/>
          <a:p>
            <a:r>
              <a:rPr lang="de-CH" b="1" dirty="0"/>
              <a:t>Frage</a:t>
            </a:r>
            <a:br>
              <a:rPr lang="de-CH" b="1" dirty="0"/>
            </a:br>
            <a:endParaRPr lang="de-CH" b="1" dirty="0"/>
          </a:p>
          <a:p>
            <a:pPr lvl="2"/>
            <a:r>
              <a:rPr lang="de-CH" sz="2800" dirty="0"/>
              <a:t>Antwortmöglichkeit 1</a:t>
            </a:r>
          </a:p>
          <a:p>
            <a:pPr lvl="2"/>
            <a:r>
              <a:rPr lang="de-CH" sz="2800" dirty="0"/>
              <a:t>Antwortmöglichkeit 2</a:t>
            </a:r>
          </a:p>
          <a:p>
            <a:pPr lvl="2"/>
            <a:r>
              <a:rPr lang="de-CH" sz="2800" dirty="0"/>
              <a:t>Antwortmöglichkeit 3</a:t>
            </a:r>
          </a:p>
        </p:txBody>
      </p:sp>
    </p:spTree>
    <p:extLst>
      <p:ext uri="{BB962C8B-B14F-4D97-AF65-F5344CB8AC3E}">
        <p14:creationId xmlns:p14="http://schemas.microsoft.com/office/powerpoint/2010/main" val="3546400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Kulturvermittlung Ostschweiz: Angebote">
            <a:extLst>
              <a:ext uri="{FF2B5EF4-FFF2-40B4-BE49-F238E27FC236}">
                <a16:creationId xmlns:a16="http://schemas.microsoft.com/office/drawing/2014/main" id="{0A9C54DC-8D17-3D74-2AD5-BB9D749F6E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2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BD8B35-EA95-CABE-643E-236ADF892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0200" y="365125"/>
            <a:ext cx="5943599" cy="1292225"/>
          </a:xfrm>
        </p:spPr>
        <p:txBody>
          <a:bodyPr>
            <a:normAutofit/>
          </a:bodyPr>
          <a:lstStyle/>
          <a:p>
            <a:r>
              <a:rPr lang="de-CH" sz="5400" b="1" dirty="0"/>
              <a:t>Buchtitel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640547-41D2-7A55-9E35-E1374CF57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154" y="1657350"/>
            <a:ext cx="6661021" cy="4629150"/>
          </a:xfrm>
        </p:spPr>
        <p:txBody>
          <a:bodyPr>
            <a:normAutofit/>
          </a:bodyPr>
          <a:lstStyle/>
          <a:p>
            <a:r>
              <a:rPr lang="de-CH" b="1" dirty="0"/>
              <a:t>Frage</a:t>
            </a:r>
            <a:br>
              <a:rPr lang="de-CH" b="1" dirty="0"/>
            </a:br>
            <a:endParaRPr lang="de-CH" b="1" dirty="0"/>
          </a:p>
          <a:p>
            <a:pPr lvl="2"/>
            <a:r>
              <a:rPr lang="de-CH" sz="2800" dirty="0"/>
              <a:t>Antwortmöglichkeit 1</a:t>
            </a:r>
          </a:p>
          <a:p>
            <a:pPr lvl="2"/>
            <a:r>
              <a:rPr lang="de-CH" sz="2800" dirty="0">
                <a:solidFill>
                  <a:srgbClr val="FF0000"/>
                </a:solidFill>
              </a:rPr>
              <a:t>Lösung</a:t>
            </a:r>
          </a:p>
          <a:p>
            <a:pPr lvl="2"/>
            <a:r>
              <a:rPr lang="de-CH" sz="2800" dirty="0"/>
              <a:t>Antwortmöglichkeit 3</a:t>
            </a:r>
          </a:p>
        </p:txBody>
      </p:sp>
    </p:spTree>
    <p:extLst>
      <p:ext uri="{BB962C8B-B14F-4D97-AF65-F5344CB8AC3E}">
        <p14:creationId xmlns:p14="http://schemas.microsoft.com/office/powerpoint/2010/main" val="525663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Kulturvermittlung Ostschweiz: Angebote">
            <a:extLst>
              <a:ext uri="{FF2B5EF4-FFF2-40B4-BE49-F238E27FC236}">
                <a16:creationId xmlns:a16="http://schemas.microsoft.com/office/drawing/2014/main" id="{0A9C54DC-8D17-3D74-2AD5-BB9D749F6E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2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BD8B35-EA95-CABE-643E-236ADF892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0200" y="365125"/>
            <a:ext cx="5943599" cy="1292225"/>
          </a:xfrm>
        </p:spPr>
        <p:txBody>
          <a:bodyPr>
            <a:normAutofit/>
          </a:bodyPr>
          <a:lstStyle/>
          <a:p>
            <a:r>
              <a:rPr lang="de-CH" sz="5400" b="1" dirty="0"/>
              <a:t>Buchtitel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640547-41D2-7A55-9E35-E1374CF57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154" y="1657350"/>
            <a:ext cx="6661021" cy="4629150"/>
          </a:xfrm>
        </p:spPr>
        <p:txBody>
          <a:bodyPr>
            <a:normAutofit/>
          </a:bodyPr>
          <a:lstStyle/>
          <a:p>
            <a:r>
              <a:rPr lang="de-CH" b="1" dirty="0"/>
              <a:t>Frage</a:t>
            </a:r>
            <a:br>
              <a:rPr lang="de-CH" b="1" dirty="0"/>
            </a:br>
            <a:endParaRPr lang="de-CH" b="1" dirty="0"/>
          </a:p>
          <a:p>
            <a:pPr lvl="2"/>
            <a:r>
              <a:rPr lang="de-CH" sz="2800" dirty="0"/>
              <a:t>Antwortmöglichkeit 1</a:t>
            </a:r>
          </a:p>
          <a:p>
            <a:pPr lvl="2"/>
            <a:r>
              <a:rPr lang="de-CH" sz="2800" dirty="0"/>
              <a:t>Antwortmöglichkeit 2</a:t>
            </a:r>
          </a:p>
          <a:p>
            <a:pPr lvl="2"/>
            <a:r>
              <a:rPr lang="de-CH" sz="2800" dirty="0"/>
              <a:t>Antwortmöglichkeit 3</a:t>
            </a:r>
          </a:p>
        </p:txBody>
      </p:sp>
    </p:spTree>
    <p:extLst>
      <p:ext uri="{BB962C8B-B14F-4D97-AF65-F5344CB8AC3E}">
        <p14:creationId xmlns:p14="http://schemas.microsoft.com/office/powerpoint/2010/main" val="1308812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Kulturvermittlung Ostschweiz: Angebote">
            <a:extLst>
              <a:ext uri="{FF2B5EF4-FFF2-40B4-BE49-F238E27FC236}">
                <a16:creationId xmlns:a16="http://schemas.microsoft.com/office/drawing/2014/main" id="{0A9C54DC-8D17-3D74-2AD5-BB9D749F6E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2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BD8B35-EA95-CABE-643E-236ADF892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0200" y="365125"/>
            <a:ext cx="5943599" cy="1292225"/>
          </a:xfrm>
        </p:spPr>
        <p:txBody>
          <a:bodyPr>
            <a:normAutofit/>
          </a:bodyPr>
          <a:lstStyle/>
          <a:p>
            <a:r>
              <a:rPr lang="de-CH" sz="5400" b="1" dirty="0"/>
              <a:t>Buchtitel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640547-41D2-7A55-9E35-E1374CF57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154" y="1657350"/>
            <a:ext cx="6661021" cy="4629150"/>
          </a:xfrm>
        </p:spPr>
        <p:txBody>
          <a:bodyPr>
            <a:normAutofit/>
          </a:bodyPr>
          <a:lstStyle/>
          <a:p>
            <a:r>
              <a:rPr lang="de-CH" b="1" dirty="0"/>
              <a:t>Frage</a:t>
            </a:r>
            <a:br>
              <a:rPr lang="de-CH" b="1" dirty="0"/>
            </a:br>
            <a:endParaRPr lang="de-CH" b="1" dirty="0"/>
          </a:p>
          <a:p>
            <a:pPr lvl="2"/>
            <a:r>
              <a:rPr lang="de-CH" sz="2800" dirty="0"/>
              <a:t>Antwortmöglichkeit 1</a:t>
            </a:r>
          </a:p>
          <a:p>
            <a:pPr lvl="2"/>
            <a:r>
              <a:rPr lang="de-CH" sz="2800" dirty="0">
                <a:solidFill>
                  <a:srgbClr val="FF0000"/>
                </a:solidFill>
              </a:rPr>
              <a:t>Lösung</a:t>
            </a:r>
          </a:p>
          <a:p>
            <a:pPr lvl="2"/>
            <a:r>
              <a:rPr lang="de-CH" sz="2800" dirty="0"/>
              <a:t>Antwortmöglichkeit 3</a:t>
            </a:r>
          </a:p>
        </p:txBody>
      </p:sp>
    </p:spTree>
    <p:extLst>
      <p:ext uri="{BB962C8B-B14F-4D97-AF65-F5344CB8AC3E}">
        <p14:creationId xmlns:p14="http://schemas.microsoft.com/office/powerpoint/2010/main" val="1003632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Kulturvermittlung Ostschweiz: Angebote">
            <a:extLst>
              <a:ext uri="{FF2B5EF4-FFF2-40B4-BE49-F238E27FC236}">
                <a16:creationId xmlns:a16="http://schemas.microsoft.com/office/drawing/2014/main" id="{0A9C54DC-8D17-3D74-2AD5-BB9D749F6E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2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BD8B35-EA95-CABE-643E-236ADF892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0200" y="365125"/>
            <a:ext cx="5943599" cy="1292225"/>
          </a:xfrm>
        </p:spPr>
        <p:txBody>
          <a:bodyPr>
            <a:normAutofit/>
          </a:bodyPr>
          <a:lstStyle/>
          <a:p>
            <a:r>
              <a:rPr lang="de-CH" sz="5400" b="1" dirty="0"/>
              <a:t>Buchtitel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640547-41D2-7A55-9E35-E1374CF57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154" y="1657350"/>
            <a:ext cx="6661021" cy="4629150"/>
          </a:xfrm>
        </p:spPr>
        <p:txBody>
          <a:bodyPr>
            <a:normAutofit/>
          </a:bodyPr>
          <a:lstStyle/>
          <a:p>
            <a:r>
              <a:rPr lang="de-CH" b="1" dirty="0"/>
              <a:t>Frage</a:t>
            </a:r>
            <a:br>
              <a:rPr lang="de-CH" b="1" dirty="0"/>
            </a:br>
            <a:endParaRPr lang="de-CH" b="1" dirty="0"/>
          </a:p>
          <a:p>
            <a:pPr lvl="2"/>
            <a:r>
              <a:rPr lang="de-CH" sz="2800" dirty="0"/>
              <a:t>Antwortmöglichkeit 1</a:t>
            </a:r>
          </a:p>
          <a:p>
            <a:pPr lvl="2"/>
            <a:r>
              <a:rPr lang="de-CH" sz="2800" dirty="0"/>
              <a:t>Antwortmöglichkeit 2</a:t>
            </a:r>
          </a:p>
          <a:p>
            <a:pPr lvl="2"/>
            <a:r>
              <a:rPr lang="de-CH" sz="2800" dirty="0"/>
              <a:t>Antwortmöglichkeit 3</a:t>
            </a:r>
          </a:p>
        </p:txBody>
      </p:sp>
    </p:spTree>
    <p:extLst>
      <p:ext uri="{BB962C8B-B14F-4D97-AF65-F5344CB8AC3E}">
        <p14:creationId xmlns:p14="http://schemas.microsoft.com/office/powerpoint/2010/main" val="2001992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Kulturvermittlung Ostschweiz: Angebote">
            <a:extLst>
              <a:ext uri="{FF2B5EF4-FFF2-40B4-BE49-F238E27FC236}">
                <a16:creationId xmlns:a16="http://schemas.microsoft.com/office/drawing/2014/main" id="{0A9C54DC-8D17-3D74-2AD5-BB9D749F6E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2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BD8B35-EA95-CABE-643E-236ADF892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0200" y="365125"/>
            <a:ext cx="5943599" cy="1292225"/>
          </a:xfrm>
        </p:spPr>
        <p:txBody>
          <a:bodyPr>
            <a:normAutofit/>
          </a:bodyPr>
          <a:lstStyle/>
          <a:p>
            <a:r>
              <a:rPr lang="de-CH" sz="5400" b="1" dirty="0"/>
              <a:t>Buchtitel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640547-41D2-7A55-9E35-E1374CF57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154" y="1657350"/>
            <a:ext cx="6661021" cy="4629150"/>
          </a:xfrm>
        </p:spPr>
        <p:txBody>
          <a:bodyPr>
            <a:normAutofit/>
          </a:bodyPr>
          <a:lstStyle/>
          <a:p>
            <a:r>
              <a:rPr lang="de-CH" b="1" dirty="0"/>
              <a:t>Frage</a:t>
            </a:r>
            <a:br>
              <a:rPr lang="de-CH" b="1" dirty="0"/>
            </a:br>
            <a:endParaRPr lang="de-CH" b="1" dirty="0"/>
          </a:p>
          <a:p>
            <a:pPr lvl="2"/>
            <a:r>
              <a:rPr lang="de-CH" sz="2800" dirty="0"/>
              <a:t>Antwortmöglichkeit 1</a:t>
            </a:r>
          </a:p>
          <a:p>
            <a:pPr lvl="2"/>
            <a:r>
              <a:rPr lang="de-CH" sz="2800" dirty="0">
                <a:solidFill>
                  <a:srgbClr val="FF0000"/>
                </a:solidFill>
              </a:rPr>
              <a:t>Lösung</a:t>
            </a:r>
          </a:p>
          <a:p>
            <a:pPr lvl="2"/>
            <a:r>
              <a:rPr lang="de-CH" sz="2800" dirty="0"/>
              <a:t>Antwortmöglichkeit 3</a:t>
            </a:r>
          </a:p>
        </p:txBody>
      </p:sp>
    </p:spTree>
    <p:extLst>
      <p:ext uri="{BB962C8B-B14F-4D97-AF65-F5344CB8AC3E}">
        <p14:creationId xmlns:p14="http://schemas.microsoft.com/office/powerpoint/2010/main" val="3164686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Kulturvermittlung Ostschweiz: Angebote">
            <a:extLst>
              <a:ext uri="{FF2B5EF4-FFF2-40B4-BE49-F238E27FC236}">
                <a16:creationId xmlns:a16="http://schemas.microsoft.com/office/drawing/2014/main" id="{0A9C54DC-8D17-3D74-2AD5-BB9D749F6E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2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BD8B35-EA95-CABE-643E-236ADF892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0200" y="365125"/>
            <a:ext cx="5943599" cy="1292225"/>
          </a:xfrm>
        </p:spPr>
        <p:txBody>
          <a:bodyPr>
            <a:normAutofit/>
          </a:bodyPr>
          <a:lstStyle/>
          <a:p>
            <a:r>
              <a:rPr lang="de-CH" sz="5400" b="1" dirty="0"/>
              <a:t>Einäugige Echse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640547-41D2-7A55-9E35-E1374CF57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154" y="1657350"/>
            <a:ext cx="6661021" cy="4629150"/>
          </a:xfrm>
        </p:spPr>
        <p:txBody>
          <a:bodyPr>
            <a:normAutofit/>
          </a:bodyPr>
          <a:lstStyle/>
          <a:p>
            <a:r>
              <a:rPr lang="de-CH" b="1" dirty="0"/>
              <a:t>Warum heisst das Buch «Einäugige Echse»?</a:t>
            </a:r>
            <a:br>
              <a:rPr lang="de-CH" b="1" dirty="0"/>
            </a:br>
            <a:endParaRPr lang="de-CH" b="1" dirty="0"/>
          </a:p>
          <a:p>
            <a:pPr lvl="2"/>
            <a:r>
              <a:rPr lang="de-CH" sz="2800" dirty="0">
                <a:solidFill>
                  <a:srgbClr val="FF0000"/>
                </a:solidFill>
              </a:rPr>
              <a:t>Weil die Hauptperson eine einäugige Echse zu </a:t>
            </a:r>
            <a:r>
              <a:rPr lang="de-CH" sz="2800">
                <a:solidFill>
                  <a:srgbClr val="FF0000"/>
                </a:solidFill>
              </a:rPr>
              <a:t>Hause hat.</a:t>
            </a:r>
            <a:endParaRPr lang="de-CH" sz="2800" dirty="0">
              <a:solidFill>
                <a:srgbClr val="FF0000"/>
              </a:solidFill>
            </a:endParaRPr>
          </a:p>
          <a:p>
            <a:pPr lvl="2"/>
            <a:r>
              <a:rPr lang="de-CH" sz="2800" dirty="0"/>
              <a:t>Weil es um eine einäugige Echse geht.</a:t>
            </a:r>
          </a:p>
          <a:p>
            <a:pPr lvl="2"/>
            <a:r>
              <a:rPr lang="de-CH" sz="2800" dirty="0"/>
              <a:t>Weil es keine einäugigen Echsen auf der Welt gibt.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CE6640A-A919-872A-C146-745CDD579951}"/>
              </a:ext>
            </a:extLst>
          </p:cNvPr>
          <p:cNvSpPr txBox="1"/>
          <p:nvPr/>
        </p:nvSpPr>
        <p:spPr>
          <a:xfrm>
            <a:off x="267419" y="500332"/>
            <a:ext cx="2139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>
                <a:solidFill>
                  <a:srgbClr val="FF0000"/>
                </a:solidFill>
              </a:rPr>
              <a:t>Beispiel</a:t>
            </a:r>
          </a:p>
        </p:txBody>
      </p:sp>
    </p:spTree>
    <p:extLst>
      <p:ext uri="{BB962C8B-B14F-4D97-AF65-F5344CB8AC3E}">
        <p14:creationId xmlns:p14="http://schemas.microsoft.com/office/powerpoint/2010/main" val="3908964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Kulturvermittlung Ostschweiz: Angebote">
            <a:extLst>
              <a:ext uri="{FF2B5EF4-FFF2-40B4-BE49-F238E27FC236}">
                <a16:creationId xmlns:a16="http://schemas.microsoft.com/office/drawing/2014/main" id="{0A9C54DC-8D17-3D74-2AD5-BB9D749F6E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2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BD8B35-EA95-CABE-643E-236ADF892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0200" y="365125"/>
            <a:ext cx="5943599" cy="1292225"/>
          </a:xfrm>
        </p:spPr>
        <p:txBody>
          <a:bodyPr>
            <a:normAutofit/>
          </a:bodyPr>
          <a:lstStyle/>
          <a:p>
            <a:r>
              <a:rPr lang="de-CH" sz="5400" b="1" dirty="0"/>
              <a:t>Buchtitel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640547-41D2-7A55-9E35-E1374CF57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154" y="1657350"/>
            <a:ext cx="6661021" cy="4629150"/>
          </a:xfrm>
        </p:spPr>
        <p:txBody>
          <a:bodyPr>
            <a:normAutofit/>
          </a:bodyPr>
          <a:lstStyle/>
          <a:p>
            <a:r>
              <a:rPr lang="de-CH" b="1" dirty="0"/>
              <a:t>Frage</a:t>
            </a:r>
            <a:br>
              <a:rPr lang="de-CH" b="1" dirty="0"/>
            </a:br>
            <a:endParaRPr lang="de-CH" b="1" dirty="0"/>
          </a:p>
          <a:p>
            <a:pPr lvl="2"/>
            <a:r>
              <a:rPr lang="de-CH" sz="2800" dirty="0"/>
              <a:t>Antwortmöglichkeit 1</a:t>
            </a:r>
          </a:p>
          <a:p>
            <a:pPr lvl="2"/>
            <a:r>
              <a:rPr lang="de-CH" sz="2800" dirty="0"/>
              <a:t>Antwortmöglichkeit 2</a:t>
            </a:r>
          </a:p>
          <a:p>
            <a:pPr lvl="2"/>
            <a:r>
              <a:rPr lang="de-CH" sz="2800" dirty="0"/>
              <a:t>Antwortmöglichkeit 3</a:t>
            </a:r>
          </a:p>
        </p:txBody>
      </p:sp>
    </p:spTree>
    <p:extLst>
      <p:ext uri="{BB962C8B-B14F-4D97-AF65-F5344CB8AC3E}">
        <p14:creationId xmlns:p14="http://schemas.microsoft.com/office/powerpoint/2010/main" val="2067904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Kulturvermittlung Ostschweiz: Angebote">
            <a:extLst>
              <a:ext uri="{FF2B5EF4-FFF2-40B4-BE49-F238E27FC236}">
                <a16:creationId xmlns:a16="http://schemas.microsoft.com/office/drawing/2014/main" id="{0A9C54DC-8D17-3D74-2AD5-BB9D749F6E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2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BD8B35-EA95-CABE-643E-236ADF892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0200" y="365125"/>
            <a:ext cx="5943599" cy="1292225"/>
          </a:xfrm>
        </p:spPr>
        <p:txBody>
          <a:bodyPr>
            <a:normAutofit/>
          </a:bodyPr>
          <a:lstStyle/>
          <a:p>
            <a:r>
              <a:rPr lang="de-CH" sz="5400" b="1" dirty="0"/>
              <a:t>Buchtitel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640547-41D2-7A55-9E35-E1374CF57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154" y="1657350"/>
            <a:ext cx="6661021" cy="4629150"/>
          </a:xfrm>
        </p:spPr>
        <p:txBody>
          <a:bodyPr>
            <a:normAutofit/>
          </a:bodyPr>
          <a:lstStyle/>
          <a:p>
            <a:r>
              <a:rPr lang="de-CH" b="1" dirty="0"/>
              <a:t>Frage</a:t>
            </a:r>
            <a:br>
              <a:rPr lang="de-CH" b="1" dirty="0"/>
            </a:br>
            <a:endParaRPr lang="de-CH" b="1" dirty="0"/>
          </a:p>
          <a:p>
            <a:pPr lvl="2"/>
            <a:r>
              <a:rPr lang="de-CH" sz="2800" dirty="0"/>
              <a:t>Antwortmöglichkeit 1</a:t>
            </a:r>
          </a:p>
          <a:p>
            <a:pPr lvl="2"/>
            <a:r>
              <a:rPr lang="de-CH" sz="2800" dirty="0">
                <a:solidFill>
                  <a:srgbClr val="FF0000"/>
                </a:solidFill>
              </a:rPr>
              <a:t>Lösung</a:t>
            </a:r>
          </a:p>
          <a:p>
            <a:pPr lvl="2"/>
            <a:r>
              <a:rPr lang="de-CH" sz="2800" dirty="0"/>
              <a:t>Antwortmöglichkeit 3</a:t>
            </a:r>
          </a:p>
        </p:txBody>
      </p:sp>
    </p:spTree>
    <p:extLst>
      <p:ext uri="{BB962C8B-B14F-4D97-AF65-F5344CB8AC3E}">
        <p14:creationId xmlns:p14="http://schemas.microsoft.com/office/powerpoint/2010/main" val="250772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Kulturvermittlung Ostschweiz: Angebote">
            <a:extLst>
              <a:ext uri="{FF2B5EF4-FFF2-40B4-BE49-F238E27FC236}">
                <a16:creationId xmlns:a16="http://schemas.microsoft.com/office/drawing/2014/main" id="{0A9C54DC-8D17-3D74-2AD5-BB9D749F6E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2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BD8B35-EA95-CABE-643E-236ADF892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0200" y="365125"/>
            <a:ext cx="5943599" cy="1292225"/>
          </a:xfrm>
        </p:spPr>
        <p:txBody>
          <a:bodyPr>
            <a:normAutofit/>
          </a:bodyPr>
          <a:lstStyle/>
          <a:p>
            <a:r>
              <a:rPr lang="de-CH" sz="5400" b="1" dirty="0"/>
              <a:t>Buchtitel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640547-41D2-7A55-9E35-E1374CF57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154" y="1657350"/>
            <a:ext cx="6661021" cy="4629150"/>
          </a:xfrm>
        </p:spPr>
        <p:txBody>
          <a:bodyPr>
            <a:normAutofit/>
          </a:bodyPr>
          <a:lstStyle/>
          <a:p>
            <a:r>
              <a:rPr lang="de-CH" b="1" dirty="0"/>
              <a:t>Frage</a:t>
            </a:r>
            <a:br>
              <a:rPr lang="de-CH" b="1" dirty="0"/>
            </a:br>
            <a:endParaRPr lang="de-CH" b="1" dirty="0"/>
          </a:p>
          <a:p>
            <a:pPr lvl="2"/>
            <a:r>
              <a:rPr lang="de-CH" sz="2800" dirty="0"/>
              <a:t>Antwortmöglichkeit 1</a:t>
            </a:r>
          </a:p>
          <a:p>
            <a:pPr lvl="2"/>
            <a:r>
              <a:rPr lang="de-CH" sz="2800" dirty="0"/>
              <a:t>Antwortmöglichkeit 2</a:t>
            </a:r>
          </a:p>
          <a:p>
            <a:pPr lvl="2"/>
            <a:r>
              <a:rPr lang="de-CH" sz="2800" dirty="0"/>
              <a:t>Antwortmöglichkeit 3</a:t>
            </a:r>
          </a:p>
        </p:txBody>
      </p:sp>
    </p:spTree>
    <p:extLst>
      <p:ext uri="{BB962C8B-B14F-4D97-AF65-F5344CB8AC3E}">
        <p14:creationId xmlns:p14="http://schemas.microsoft.com/office/powerpoint/2010/main" val="1866305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Kulturvermittlung Ostschweiz: Angebote">
            <a:extLst>
              <a:ext uri="{FF2B5EF4-FFF2-40B4-BE49-F238E27FC236}">
                <a16:creationId xmlns:a16="http://schemas.microsoft.com/office/drawing/2014/main" id="{0A9C54DC-8D17-3D74-2AD5-BB9D749F6E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2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BD8B35-EA95-CABE-643E-236ADF892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0200" y="365125"/>
            <a:ext cx="5943599" cy="1292225"/>
          </a:xfrm>
        </p:spPr>
        <p:txBody>
          <a:bodyPr>
            <a:normAutofit/>
          </a:bodyPr>
          <a:lstStyle/>
          <a:p>
            <a:r>
              <a:rPr lang="de-CH" sz="5400" b="1" dirty="0"/>
              <a:t>Buchtitel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640547-41D2-7A55-9E35-E1374CF57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154" y="1657350"/>
            <a:ext cx="6661021" cy="4629150"/>
          </a:xfrm>
        </p:spPr>
        <p:txBody>
          <a:bodyPr>
            <a:normAutofit/>
          </a:bodyPr>
          <a:lstStyle/>
          <a:p>
            <a:r>
              <a:rPr lang="de-CH" b="1" dirty="0"/>
              <a:t>Frage</a:t>
            </a:r>
            <a:br>
              <a:rPr lang="de-CH" b="1" dirty="0"/>
            </a:br>
            <a:endParaRPr lang="de-CH" b="1" dirty="0"/>
          </a:p>
          <a:p>
            <a:pPr lvl="2"/>
            <a:r>
              <a:rPr lang="de-CH" sz="2800" dirty="0"/>
              <a:t>Antwortmöglichkeit 1</a:t>
            </a:r>
          </a:p>
          <a:p>
            <a:pPr lvl="2"/>
            <a:r>
              <a:rPr lang="de-CH" sz="2800" dirty="0">
                <a:solidFill>
                  <a:srgbClr val="FF0000"/>
                </a:solidFill>
              </a:rPr>
              <a:t>Lösung</a:t>
            </a:r>
          </a:p>
          <a:p>
            <a:pPr lvl="2"/>
            <a:r>
              <a:rPr lang="de-CH" sz="2800" dirty="0"/>
              <a:t>Antwortmöglichkeit 3</a:t>
            </a:r>
          </a:p>
        </p:txBody>
      </p:sp>
    </p:spTree>
    <p:extLst>
      <p:ext uri="{BB962C8B-B14F-4D97-AF65-F5344CB8AC3E}">
        <p14:creationId xmlns:p14="http://schemas.microsoft.com/office/powerpoint/2010/main" val="1358815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Kulturvermittlung Ostschweiz: Angebote">
            <a:extLst>
              <a:ext uri="{FF2B5EF4-FFF2-40B4-BE49-F238E27FC236}">
                <a16:creationId xmlns:a16="http://schemas.microsoft.com/office/drawing/2014/main" id="{0A9C54DC-8D17-3D74-2AD5-BB9D749F6E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2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BD8B35-EA95-CABE-643E-236ADF892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0200" y="365125"/>
            <a:ext cx="5943599" cy="1292225"/>
          </a:xfrm>
        </p:spPr>
        <p:txBody>
          <a:bodyPr>
            <a:normAutofit/>
          </a:bodyPr>
          <a:lstStyle/>
          <a:p>
            <a:r>
              <a:rPr lang="de-CH" sz="5400" b="1" dirty="0"/>
              <a:t>Buchtitel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640547-41D2-7A55-9E35-E1374CF57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154" y="1657350"/>
            <a:ext cx="6661021" cy="4629150"/>
          </a:xfrm>
        </p:spPr>
        <p:txBody>
          <a:bodyPr>
            <a:normAutofit/>
          </a:bodyPr>
          <a:lstStyle/>
          <a:p>
            <a:r>
              <a:rPr lang="de-CH" b="1" dirty="0"/>
              <a:t>Frage</a:t>
            </a:r>
            <a:br>
              <a:rPr lang="de-CH" b="1" dirty="0"/>
            </a:br>
            <a:endParaRPr lang="de-CH" b="1" dirty="0"/>
          </a:p>
          <a:p>
            <a:pPr lvl="2"/>
            <a:r>
              <a:rPr lang="de-CH" sz="2800" dirty="0"/>
              <a:t>Antwortmöglichkeit 1</a:t>
            </a:r>
          </a:p>
          <a:p>
            <a:pPr lvl="2"/>
            <a:r>
              <a:rPr lang="de-CH" sz="2800" dirty="0"/>
              <a:t>Antwortmöglichkeit 2</a:t>
            </a:r>
          </a:p>
          <a:p>
            <a:pPr lvl="2"/>
            <a:r>
              <a:rPr lang="de-CH" sz="2800" dirty="0"/>
              <a:t>Antwortmöglichkeit 3</a:t>
            </a:r>
          </a:p>
        </p:txBody>
      </p:sp>
    </p:spTree>
    <p:extLst>
      <p:ext uri="{BB962C8B-B14F-4D97-AF65-F5344CB8AC3E}">
        <p14:creationId xmlns:p14="http://schemas.microsoft.com/office/powerpoint/2010/main" val="876655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Kulturvermittlung Ostschweiz: Angebote">
            <a:extLst>
              <a:ext uri="{FF2B5EF4-FFF2-40B4-BE49-F238E27FC236}">
                <a16:creationId xmlns:a16="http://schemas.microsoft.com/office/drawing/2014/main" id="{0A9C54DC-8D17-3D74-2AD5-BB9D749F6E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2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BD8B35-EA95-CABE-643E-236ADF892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0200" y="365125"/>
            <a:ext cx="5943599" cy="1292225"/>
          </a:xfrm>
        </p:spPr>
        <p:txBody>
          <a:bodyPr>
            <a:normAutofit/>
          </a:bodyPr>
          <a:lstStyle/>
          <a:p>
            <a:r>
              <a:rPr lang="de-CH" sz="5400" b="1" dirty="0"/>
              <a:t>Buchtitel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640547-41D2-7A55-9E35-E1374CF57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154" y="1657350"/>
            <a:ext cx="6661021" cy="4629150"/>
          </a:xfrm>
        </p:spPr>
        <p:txBody>
          <a:bodyPr>
            <a:normAutofit/>
          </a:bodyPr>
          <a:lstStyle/>
          <a:p>
            <a:r>
              <a:rPr lang="de-CH" b="1" dirty="0"/>
              <a:t>Frage</a:t>
            </a:r>
            <a:br>
              <a:rPr lang="de-CH" b="1" dirty="0"/>
            </a:br>
            <a:endParaRPr lang="de-CH" b="1" dirty="0"/>
          </a:p>
          <a:p>
            <a:pPr lvl="2"/>
            <a:r>
              <a:rPr lang="de-CH" sz="2800" dirty="0"/>
              <a:t>Antwortmöglichkeit 1</a:t>
            </a:r>
          </a:p>
          <a:p>
            <a:pPr lvl="2"/>
            <a:r>
              <a:rPr lang="de-CH" sz="2800" dirty="0">
                <a:solidFill>
                  <a:srgbClr val="FF0000"/>
                </a:solidFill>
              </a:rPr>
              <a:t>Lösung</a:t>
            </a:r>
          </a:p>
          <a:p>
            <a:pPr lvl="2"/>
            <a:r>
              <a:rPr lang="de-CH" sz="2800" dirty="0"/>
              <a:t>Antwortmöglichkeit 3</a:t>
            </a:r>
          </a:p>
        </p:txBody>
      </p:sp>
    </p:spTree>
    <p:extLst>
      <p:ext uri="{BB962C8B-B14F-4D97-AF65-F5344CB8AC3E}">
        <p14:creationId xmlns:p14="http://schemas.microsoft.com/office/powerpoint/2010/main" val="322813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Kulturvermittlung Ostschweiz: Angebote">
            <a:extLst>
              <a:ext uri="{FF2B5EF4-FFF2-40B4-BE49-F238E27FC236}">
                <a16:creationId xmlns:a16="http://schemas.microsoft.com/office/drawing/2014/main" id="{0A9C54DC-8D17-3D74-2AD5-BB9D749F6E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2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BD8B35-EA95-CABE-643E-236ADF892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0200" y="365125"/>
            <a:ext cx="5943599" cy="1292225"/>
          </a:xfrm>
        </p:spPr>
        <p:txBody>
          <a:bodyPr>
            <a:normAutofit/>
          </a:bodyPr>
          <a:lstStyle/>
          <a:p>
            <a:r>
              <a:rPr lang="de-CH" sz="5400" b="1" dirty="0"/>
              <a:t>Buchtitel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640547-41D2-7A55-9E35-E1374CF57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154" y="1657350"/>
            <a:ext cx="6661021" cy="4629150"/>
          </a:xfrm>
        </p:spPr>
        <p:txBody>
          <a:bodyPr>
            <a:normAutofit/>
          </a:bodyPr>
          <a:lstStyle/>
          <a:p>
            <a:r>
              <a:rPr lang="de-CH" b="1" dirty="0"/>
              <a:t>Frage</a:t>
            </a:r>
            <a:br>
              <a:rPr lang="de-CH" b="1" dirty="0"/>
            </a:br>
            <a:endParaRPr lang="de-CH" b="1" dirty="0"/>
          </a:p>
          <a:p>
            <a:pPr lvl="2"/>
            <a:r>
              <a:rPr lang="de-CH" sz="2800" dirty="0"/>
              <a:t>Antwortmöglichkeit 1</a:t>
            </a:r>
          </a:p>
          <a:p>
            <a:pPr lvl="2"/>
            <a:r>
              <a:rPr lang="de-CH" sz="2800" dirty="0"/>
              <a:t>Antwortmöglichkeit 2</a:t>
            </a:r>
          </a:p>
          <a:p>
            <a:pPr lvl="2"/>
            <a:r>
              <a:rPr lang="de-CH" sz="2800" dirty="0"/>
              <a:t>Antwortmöglichkeit 3</a:t>
            </a:r>
          </a:p>
        </p:txBody>
      </p:sp>
    </p:spTree>
    <p:extLst>
      <p:ext uri="{BB962C8B-B14F-4D97-AF65-F5344CB8AC3E}">
        <p14:creationId xmlns:p14="http://schemas.microsoft.com/office/powerpoint/2010/main" val="1856491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Breitbild</PresentationFormat>
  <Paragraphs>92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</vt:lpstr>
      <vt:lpstr>Einäugige Echse</vt:lpstr>
      <vt:lpstr>Einäugige Echse</vt:lpstr>
      <vt:lpstr>Buchtitel</vt:lpstr>
      <vt:lpstr>Buchtitel</vt:lpstr>
      <vt:lpstr>Buchtitel</vt:lpstr>
      <vt:lpstr>Buchtitel</vt:lpstr>
      <vt:lpstr>Buchtitel</vt:lpstr>
      <vt:lpstr>Buchtitel</vt:lpstr>
      <vt:lpstr>Buchtitel</vt:lpstr>
      <vt:lpstr>Buchtitel</vt:lpstr>
      <vt:lpstr>Buchtitel</vt:lpstr>
      <vt:lpstr>Buchtitel</vt:lpstr>
      <vt:lpstr>Buchtitel</vt:lpstr>
      <vt:lpstr>Buchtitel</vt:lpstr>
      <vt:lpstr>Buchtitel</vt:lpstr>
      <vt:lpstr>Buchtitel</vt:lpstr>
      <vt:lpstr>Buchtitel</vt:lpstr>
      <vt:lpstr>Buchtitel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Einäugige Echse</dc:title>
  <dc:creator>Sturzenegger Adrian</dc:creator>
  <cp:lastModifiedBy>Adrian Sturzenegger</cp:lastModifiedBy>
  <cp:revision>2</cp:revision>
  <dcterms:created xsi:type="dcterms:W3CDTF">2022-12-02T07:35:26Z</dcterms:created>
  <dcterms:modified xsi:type="dcterms:W3CDTF">2023-04-09T06:40:11Z</dcterms:modified>
</cp:coreProperties>
</file>